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lvl1pPr algn="ctr" defTabSz="825500">
      <a:defRPr sz="5000">
        <a:latin typeface="+mj-lt"/>
        <a:ea typeface="+mj-ea"/>
        <a:cs typeface="+mj-cs"/>
        <a:sym typeface="Helvetica Light"/>
      </a:defRPr>
    </a:lvl1pPr>
    <a:lvl2pPr indent="228600" algn="ctr" defTabSz="825500">
      <a:defRPr sz="5000">
        <a:latin typeface="+mj-lt"/>
        <a:ea typeface="+mj-ea"/>
        <a:cs typeface="+mj-cs"/>
        <a:sym typeface="Helvetica Light"/>
      </a:defRPr>
    </a:lvl2pPr>
    <a:lvl3pPr indent="457200" algn="ctr" defTabSz="825500">
      <a:defRPr sz="5000">
        <a:latin typeface="+mj-lt"/>
        <a:ea typeface="+mj-ea"/>
        <a:cs typeface="+mj-cs"/>
        <a:sym typeface="Helvetica Light"/>
      </a:defRPr>
    </a:lvl3pPr>
    <a:lvl4pPr indent="685800" algn="ctr" defTabSz="825500">
      <a:defRPr sz="5000">
        <a:latin typeface="+mj-lt"/>
        <a:ea typeface="+mj-ea"/>
        <a:cs typeface="+mj-cs"/>
        <a:sym typeface="Helvetica Light"/>
      </a:defRPr>
    </a:lvl4pPr>
    <a:lvl5pPr indent="914400" algn="ctr" defTabSz="825500">
      <a:defRPr sz="5000">
        <a:latin typeface="+mj-lt"/>
        <a:ea typeface="+mj-ea"/>
        <a:cs typeface="+mj-cs"/>
        <a:sym typeface="Helvetica Light"/>
      </a:defRPr>
    </a:lvl5pPr>
    <a:lvl6pPr indent="1143000" algn="ctr" defTabSz="825500">
      <a:defRPr sz="5000">
        <a:latin typeface="+mj-lt"/>
        <a:ea typeface="+mj-ea"/>
        <a:cs typeface="+mj-cs"/>
        <a:sym typeface="Helvetica Light"/>
      </a:defRPr>
    </a:lvl6pPr>
    <a:lvl7pPr indent="1371600" algn="ctr" defTabSz="825500">
      <a:defRPr sz="5000">
        <a:latin typeface="+mj-lt"/>
        <a:ea typeface="+mj-ea"/>
        <a:cs typeface="+mj-cs"/>
        <a:sym typeface="Helvetica Light"/>
      </a:defRPr>
    </a:lvl7pPr>
    <a:lvl8pPr indent="1600200" algn="ctr" defTabSz="825500">
      <a:defRPr sz="5000">
        <a:latin typeface="+mj-lt"/>
        <a:ea typeface="+mj-ea"/>
        <a:cs typeface="+mj-cs"/>
        <a:sym typeface="Helvetica Light"/>
      </a:defRPr>
    </a:lvl8pPr>
    <a:lvl9pPr indent="1828800" algn="ctr" defTabSz="825500">
      <a:defRPr sz="5000">
        <a:latin typeface="+mj-lt"/>
        <a:ea typeface="+mj-ea"/>
        <a:cs typeface="+mj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254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  <a:endParaRPr sz="4500"/>
          </a:p>
          <a:p>
            <a:pPr lvl="1">
              <a:defRPr sz="1800"/>
            </a:pPr>
            <a:r>
              <a:rPr sz="4500"/>
              <a:t>Body Level Two</a:t>
            </a:r>
            <a:endParaRPr sz="4500"/>
          </a:p>
          <a:p>
            <a:pPr lvl="2">
              <a:defRPr sz="1800"/>
            </a:pPr>
            <a:r>
              <a:rPr sz="4500"/>
              <a:t>Body Level Three</a:t>
            </a:r>
            <a:endParaRPr sz="4500"/>
          </a:p>
          <a:p>
            <a:pPr lvl="3">
              <a:defRPr sz="1800"/>
            </a:pPr>
            <a:r>
              <a:rPr sz="4500"/>
              <a:t>Body Level Four</a:t>
            </a:r>
            <a:endParaRPr sz="4500"/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latin typeface="+mj-lt"/>
          <a:ea typeface="+mj-ea"/>
          <a:cs typeface="+mj-cs"/>
          <a:sym typeface="Helvetica Light"/>
        </a:defRPr>
      </a:lvl1pPr>
      <a:lvl2pPr indent="228600" algn="ctr" defTabSz="825500">
        <a:defRPr sz="11200">
          <a:latin typeface="+mj-lt"/>
          <a:ea typeface="+mj-ea"/>
          <a:cs typeface="+mj-cs"/>
          <a:sym typeface="Helvetica Light"/>
        </a:defRPr>
      </a:lvl2pPr>
      <a:lvl3pPr indent="457200" algn="ctr" defTabSz="825500">
        <a:defRPr sz="11200">
          <a:latin typeface="+mj-lt"/>
          <a:ea typeface="+mj-ea"/>
          <a:cs typeface="+mj-cs"/>
          <a:sym typeface="Helvetica Light"/>
        </a:defRPr>
      </a:lvl3pPr>
      <a:lvl4pPr indent="685800" algn="ctr" defTabSz="825500">
        <a:defRPr sz="11200">
          <a:latin typeface="+mj-lt"/>
          <a:ea typeface="+mj-ea"/>
          <a:cs typeface="+mj-cs"/>
          <a:sym typeface="Helvetica Light"/>
        </a:defRPr>
      </a:lvl4pPr>
      <a:lvl5pPr indent="914400" algn="ctr" defTabSz="825500">
        <a:defRPr sz="11200">
          <a:latin typeface="+mj-lt"/>
          <a:ea typeface="+mj-ea"/>
          <a:cs typeface="+mj-cs"/>
          <a:sym typeface="Helvetica Light"/>
        </a:defRPr>
      </a:lvl5pPr>
      <a:lvl6pPr indent="1143000" algn="ctr" defTabSz="825500">
        <a:defRPr sz="11200">
          <a:latin typeface="+mj-lt"/>
          <a:ea typeface="+mj-ea"/>
          <a:cs typeface="+mj-cs"/>
          <a:sym typeface="Helvetica Light"/>
        </a:defRPr>
      </a:lvl6pPr>
      <a:lvl7pPr indent="1371600" algn="ctr" defTabSz="825500">
        <a:defRPr sz="11200">
          <a:latin typeface="+mj-lt"/>
          <a:ea typeface="+mj-ea"/>
          <a:cs typeface="+mj-cs"/>
          <a:sym typeface="Helvetica Light"/>
        </a:defRPr>
      </a:lvl7pPr>
      <a:lvl8pPr indent="1600200" algn="ctr" defTabSz="825500">
        <a:defRPr sz="11200">
          <a:latin typeface="+mj-lt"/>
          <a:ea typeface="+mj-ea"/>
          <a:cs typeface="+mj-cs"/>
          <a:sym typeface="Helvetica Light"/>
        </a:defRPr>
      </a:lvl8pPr>
      <a:lvl9pPr indent="1828800" algn="ctr" defTabSz="825500">
        <a:defRPr sz="11200">
          <a:latin typeface="+mj-lt"/>
          <a:ea typeface="+mj-ea"/>
          <a:cs typeface="+mj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://community.djangogirls.org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t.ly/epbeginner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79400"/>
            </a:gs>
            <a:gs pos="58457">
              <a:srgbClr val="F39C00"/>
            </a:gs>
            <a:gs pos="100000">
              <a:srgbClr val="FFA500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2101397" y="4964658"/>
            <a:ext cx="20181206" cy="3329484"/>
          </a:xfrm>
          <a:prstGeom prst="rect">
            <a:avLst/>
          </a:prstGeom>
        </p:spPr>
        <p:txBody>
          <a:bodyPr anchor="ctr"/>
          <a:lstStyle/>
          <a:p>
            <a:pPr lvl="0" defTabSz="363220">
              <a:defRPr b="0" sz="1800">
                <a:solidFill>
                  <a:srgbClr val="000000"/>
                </a:solidFill>
              </a:defRPr>
            </a:pPr>
            <a:r>
              <a:rPr b="1" sz="19800">
                <a:solidFill>
                  <a:srgbClr val="FFFFFF"/>
                </a:solidFill>
                <a:latin typeface="Lobster 1.4"/>
                <a:ea typeface="Lobster 1.4"/>
                <a:cs typeface="Lobster 1.4"/>
                <a:sym typeface="Lobster 1.4"/>
              </a:rPr>
              <a:t>You did it! </a:t>
            </a:r>
            <a:r>
              <a:rPr b="1" sz="19800">
                <a:solidFill>
                  <a:srgbClr val="FFFFFF"/>
                </a:solidFill>
              </a:rPr>
              <a:t>♥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279" y="381000"/>
            <a:ext cx="10350501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Screen Shot 2014-07-20 at 14.11.04.png"/>
          <p:cNvPicPr/>
          <p:nvPr/>
        </p:nvPicPr>
        <p:blipFill>
          <a:blip r:embed="rId3">
            <a:extLst/>
          </a:blip>
          <a:srcRect l="0" t="10922" r="0" b="0"/>
          <a:stretch>
            <a:fillRect/>
          </a:stretch>
        </p:blipFill>
        <p:spPr>
          <a:xfrm>
            <a:off x="-90488" y="4103093"/>
            <a:ext cx="24564976" cy="1121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6300" y="55839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100" y="3882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7300" y="44917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7260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7300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8300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5812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6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5300" y="55458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33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7787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987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5900" y="11806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6" y="8504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5187" y="60665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7" y="47203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8187" y="80477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187" y="8506090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42" y="11425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5587" y="10536942"/>
            <a:ext cx="779776" cy="101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3116458" y="569540"/>
            <a:ext cx="6194922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Kraków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279" y="381000"/>
            <a:ext cx="10350501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4-07-20 at 14.11.04.png"/>
          <p:cNvPicPr/>
          <p:nvPr/>
        </p:nvPicPr>
        <p:blipFill>
          <a:blip r:embed="rId3">
            <a:extLst/>
          </a:blip>
          <a:srcRect l="0" t="10922" r="0" b="0"/>
          <a:stretch>
            <a:fillRect/>
          </a:stretch>
        </p:blipFill>
        <p:spPr>
          <a:xfrm>
            <a:off x="-90488" y="4103093"/>
            <a:ext cx="24564976" cy="1121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6300" y="55839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100" y="3882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7300" y="44917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7260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7300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8300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5812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6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5300" y="55458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33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7787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987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5900" y="11806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6" y="8504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5187" y="60665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7" y="47203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8187" y="80477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187" y="8506090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42" y="11425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5587" y="10536942"/>
            <a:ext cx="779776" cy="101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3116458" y="569540"/>
            <a:ext cx="5535117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London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2854858" y="8691537"/>
            <a:ext cx="19125605" cy="400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8000">
                <a:latin typeface="Just The Way You Are"/>
                <a:ea typeface="Just The Way You Are"/>
                <a:cs typeface="Just The Way You Are"/>
                <a:sym typeface="Just The Way You Are"/>
              </a:rPr>
              <a:t>hello@</a:t>
            </a:r>
            <a:r>
              <a:rPr sz="18000">
                <a:solidFill>
                  <a:srgbClr val="F39019"/>
                </a:solidFill>
                <a:latin typeface="Just The Way You Are"/>
                <a:ea typeface="Just The Way You Are"/>
                <a:cs typeface="Just The Way You Are"/>
                <a:sym typeface="Just The Way You Are"/>
              </a:rPr>
              <a:t>djangogirls</a:t>
            </a:r>
            <a:r>
              <a:rPr sz="18000">
                <a:latin typeface="Just The Way You Are"/>
                <a:ea typeface="Just The Way You Are"/>
                <a:cs typeface="Just The Way You Are"/>
                <a:sym typeface="Just The Way You Are"/>
              </a:rPr>
              <a:t>.org</a:t>
            </a:r>
          </a:p>
        </p:txBody>
      </p:sp>
      <p:pic>
        <p:nvPicPr>
          <p:cNvPr id="156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279" y="381000"/>
            <a:ext cx="10350501" cy="350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2989458" y="569540"/>
            <a:ext cx="7748936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Your city?</a:t>
            </a:r>
          </a:p>
        </p:txBody>
      </p:sp>
      <p:pic>
        <p:nvPicPr>
          <p:cNvPr id="15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57408" y="4178578"/>
            <a:ext cx="707786" cy="4595527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erlin-7-prater-beer-h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40" y="-2301255"/>
            <a:ext cx="24424680" cy="1831851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-897176" y="-547440"/>
            <a:ext cx="26549947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-4348103" y="2384466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113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FFFF"/>
                </a:solidFill>
              </a:rPr>
              <a:t>Prater Garten</a:t>
            </a:r>
          </a:p>
        </p:txBody>
      </p:sp>
      <p:sp>
        <p:nvSpPr>
          <p:cNvPr id="165" name="Shape 165"/>
          <p:cNvSpPr/>
          <p:nvPr/>
        </p:nvSpPr>
        <p:spPr>
          <a:xfrm>
            <a:off x="1271647" y="4838700"/>
            <a:ext cx="12880778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b="1" sz="5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Kastanienallee Straße 7-9</a:t>
            </a:r>
            <a:endParaRPr b="1" sz="5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 algn="l">
              <a:lnSpc>
                <a:spcPct val="150000"/>
              </a:lnSpc>
              <a:defRPr sz="1800"/>
            </a:pPr>
            <a:r>
              <a:rPr b="1" sz="5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U-Bahn U2 to Eberswalder station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creen Shot 2014-07-20 at 14.00.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8918" y="5333145"/>
            <a:ext cx="25052636" cy="648512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2135460" y="2006599"/>
            <a:ext cx="20113080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u="sng">
                <a:latin typeface="+mn-lt"/>
                <a:ea typeface="+mn-ea"/>
                <a:cs typeface="+mn-cs"/>
                <a:sym typeface="Open Sans"/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10000" u="sng">
                <a:hlinkClick r:id="rId3" invalidUrl="" action="" tgtFrame="" tooltip="" history="1" highlightClick="0" endSnd="0"/>
              </a:rPr>
              <a:t>http://community.djangogirls.org/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creen Shot 2014-07-20 at 13.41.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6795" y="4120208"/>
            <a:ext cx="12192230" cy="938718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 idx="4294967295"/>
          </p:nvPr>
        </p:nvSpPr>
        <p:spPr>
          <a:xfrm>
            <a:off x="1778000" y="-1651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17300">
                <a:latin typeface="Lobster 1.4"/>
                <a:ea typeface="Lobster 1.4"/>
                <a:cs typeface="Lobster 1.4"/>
                <a:sym typeface="Lobster 1.4"/>
              </a:defRPr>
            </a:lvl1pPr>
          </a:lstStyle>
          <a:p>
            <a:pPr lvl="0">
              <a:defRPr sz="1800"/>
            </a:pPr>
            <a:r>
              <a:rPr sz="17300"/>
              <a:t>Thank you! 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creen Shot 2014-07-20 at 13.43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147" y="4811889"/>
            <a:ext cx="22203706" cy="628156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>
            <p:ph type="title" idx="4294967295"/>
          </p:nvPr>
        </p:nvSpPr>
        <p:spPr>
          <a:xfrm>
            <a:off x="1778000" y="-1651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17300">
                <a:latin typeface="Lobster 1.4"/>
                <a:ea typeface="Lobster 1.4"/>
                <a:cs typeface="Lobster 1.4"/>
                <a:sym typeface="Lobster 1.4"/>
              </a:defRPr>
            </a:lvl1pPr>
          </a:lstStyle>
          <a:p>
            <a:pPr lvl="0">
              <a:defRPr sz="1800"/>
            </a:pPr>
            <a:r>
              <a:rPr sz="17300"/>
              <a:t>Thank you! 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 idx="4294967295"/>
          </p:nvPr>
        </p:nvSpPr>
        <p:spPr>
          <a:xfrm>
            <a:off x="1778000" y="12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17300">
                <a:latin typeface="Lobster 1.4"/>
                <a:ea typeface="Lobster 1.4"/>
                <a:cs typeface="Lobster 1.4"/>
                <a:sym typeface="Lobster 1.4"/>
              </a:defRPr>
            </a:lvl1pPr>
          </a:lstStyle>
          <a:p>
            <a:pPr lvl="0">
              <a:defRPr sz="1800"/>
            </a:pPr>
            <a:r>
              <a:rPr sz="17300"/>
              <a:t>EuroPython time!</a:t>
            </a:r>
          </a:p>
        </p:txBody>
      </p:sp>
      <p:sp>
        <p:nvSpPr>
          <p:cNvPr id="45" name="Shape 45"/>
          <p:cNvSpPr/>
          <p:nvPr/>
        </p:nvSpPr>
        <p:spPr>
          <a:xfrm>
            <a:off x="5221473" y="6553199"/>
            <a:ext cx="13941054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u="sng">
                <a:latin typeface="+mn-lt"/>
                <a:ea typeface="+mn-ea"/>
                <a:cs typeface="+mn-cs"/>
                <a:sym typeface="Open Sans"/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10000" u="sng">
                <a:hlinkClick r:id="rId2" invalidUrl="" action="" tgtFrame="" tooltip="" history="1" highlightClick="0" endSnd="0"/>
              </a:rPr>
              <a:t>http://bit.ly/epbeginner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50" y="431800"/>
            <a:ext cx="10350500" cy="35052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4421569" y="569540"/>
            <a:ext cx="4227662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today</a:t>
            </a:r>
          </a:p>
        </p:txBody>
      </p:sp>
      <p:pic>
        <p:nvPicPr>
          <p:cNvPr id="49" name="Screen Shot 2014-07-20 at 14.11.04.png"/>
          <p:cNvPicPr/>
          <p:nvPr/>
        </p:nvPicPr>
        <p:blipFill>
          <a:blip r:embed="rId3">
            <a:extLst/>
          </a:blip>
          <a:srcRect l="0" t="10922" r="0" b="0"/>
          <a:stretch>
            <a:fillRect/>
          </a:stretch>
        </p:blipFill>
        <p:spPr>
          <a:xfrm>
            <a:off x="-90488" y="4103093"/>
            <a:ext cx="24564976" cy="11212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279" y="381000"/>
            <a:ext cx="10350501" cy="3505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13265137" y="544140"/>
            <a:ext cx="8047584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tomorrow!</a:t>
            </a:r>
          </a:p>
        </p:txBody>
      </p:sp>
      <p:pic>
        <p:nvPicPr>
          <p:cNvPr id="53" name="Screen Shot 2014-07-20 at 14.11.04.png"/>
          <p:cNvPicPr/>
          <p:nvPr/>
        </p:nvPicPr>
        <p:blipFill>
          <a:blip r:embed="rId3">
            <a:extLst/>
          </a:blip>
          <a:srcRect l="0" t="10922" r="0" b="0"/>
          <a:stretch>
            <a:fillRect/>
          </a:stretch>
        </p:blipFill>
        <p:spPr>
          <a:xfrm>
            <a:off x="-90488" y="4103093"/>
            <a:ext cx="24564976" cy="1121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6300" y="55839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100" y="3882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7300" y="44917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7260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7300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8300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5812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6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5300" y="55458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33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7787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987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5900" y="11806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6" y="8504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5187" y="60665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7" y="47203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8187" y="80477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187" y="8506090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42" y="11425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5587" y="10536942"/>
            <a:ext cx="779776" cy="1013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logo-transparent-negativ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279" y="381000"/>
            <a:ext cx="10350501" cy="3505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3141858" y="569540"/>
            <a:ext cx="8294143" cy="312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Just The Way You Are"/>
                <a:ea typeface="Just The Way You Are"/>
                <a:cs typeface="Just The Way You Are"/>
                <a:sym typeface="Just The Way You Are"/>
              </a:defRPr>
            </a:lvl1pPr>
          </a:lstStyle>
          <a:p>
            <a:pPr lvl="0">
              <a:defRPr sz="1800"/>
            </a:pPr>
            <a:r>
              <a:rPr sz="14000"/>
              <a:t>Warszawa</a:t>
            </a:r>
          </a:p>
        </p:txBody>
      </p:sp>
      <p:pic>
        <p:nvPicPr>
          <p:cNvPr id="79" name="Screen Shot 2014-07-20 at 14.11.04.png"/>
          <p:cNvPicPr/>
          <p:nvPr/>
        </p:nvPicPr>
        <p:blipFill>
          <a:blip r:embed="rId3">
            <a:extLst/>
          </a:blip>
          <a:srcRect l="0" t="10922" r="0" b="0"/>
          <a:stretch>
            <a:fillRect/>
          </a:stretch>
        </p:blipFill>
        <p:spPr>
          <a:xfrm>
            <a:off x="-90488" y="4103093"/>
            <a:ext cx="24564976" cy="1121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6300" y="55839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100" y="3882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7300" y="44917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7260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7300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8300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5812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6187" y="66761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5300" y="55458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3300" y="9012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7787" y="70063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987" y="6066543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5900" y="11806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6" y="8504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5187" y="60665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8587" y="47203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8187" y="8047742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187" y="8506090"/>
            <a:ext cx="779776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42" y="11425942"/>
            <a:ext cx="779775" cy="101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mark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5587" y="10536942"/>
            <a:ext cx="779776" cy="1013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A5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